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Title slide. The research question is the supporting line: what changed in Python 3.13's free-threaded build, and what do benchmarks show so far?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the GIL's global mutual exclusion is replaced by per-object locks, biased/immortal/deferred reference counting, and the mimalloc allocator (PEP 703).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the single-threaded pyperformance penalty dropped from about 40% in 3.13 (specializing interpreter disabled) to roughly 10% in 3.14 (PEP 779) and about 1.2% in one FOSDEM 3.14t workload.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Comparison slide: the two headline numbers side by side — about 40% slower single-threaded on 3.13 versus up to 4x faster on parallelisable workloads.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parallel workloads on independent data scale well — up to 4x in the 2026 arXiv study and about 3x in an 8-thread FOSDEM 2026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Python cannot distinguish read-only from read-write access, so shared mutable containers serialize on per-object locks; passing separate copies restores scaling.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the free-threaded build is experimental and opt-in via the --disable-gil configure flag, run through a separate python3.13t executable with a 't' ABI tag.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ecosystem support is partial and growing — NumPy, pandas, SciPy, scikit-learn, PyTorch, Cython and pybind11 ship free-threaded wheels, while OpenCV, polars, vLLM and Triton are still pending.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Takeaway: PEP 779 establishes the Phase II criteria for supported status — a hard 15% performance target and a 20% memory target, geometric mean on pyperformance.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sources slide listing the report's key sources: PEP 703, PEP 779, the CPython 3.13/3.14 documentation, the CodSpeed benchmark, and the 2026 arXiv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1920240"/>
            <a:ext cx="22860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103120"/>
            <a:ext cx="11277600" cy="18288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5200" b="0" i="0">
                <a:solidFill>
                  <a:srgbClr val="1A1813"/>
                </a:solidFill>
                <a:latin typeface="Fraunces"/>
              </a:rPr>
              <a:t>Free-Threaded Python 3.13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931920"/>
            <a:ext cx="11277600" cy="3657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2400" b="0" i="1">
                <a:solidFill>
                  <a:srgbClr val="5A5853"/>
                </a:solidFill>
                <a:latin typeface="Newsreader"/>
              </a:rPr>
              <a:t>What changed in the free-threaded build, and what do benchmarks show so far?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5074920"/>
            <a:ext cx="64008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214920"/>
            <a:ext cx="11277600" cy="36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1600" b="0" i="0">
                <a:solidFill>
                  <a:srgbClr val="1A1813"/>
                </a:solidFill>
                <a:latin typeface="Fraunces"/>
              </a:rPr>
              <a:t>disco   </a:t>
            </a:r>
            <a:r>
              <a:rPr sz="850" b="0" i="0">
                <a:solidFill>
                  <a:srgbClr val="878682"/>
                </a:solidFill>
                <a:latin typeface="Schibsted Grotesk"/>
              </a:rPr>
              <a:t>LATIN · VERB    /ˈdɪs.koː/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644920"/>
            <a:ext cx="11277600" cy="33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200" b="0" i="1">
                <a:solidFill>
                  <a:srgbClr val="5A5853"/>
                </a:solidFill>
                <a:latin typeface="Newsreader"/>
              </a:rPr>
              <a:t>“I learn; I become acquainted with.”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009920"/>
            <a:ext cx="11277600" cy="30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850" b="0" i="0">
                <a:solidFill>
                  <a:srgbClr val="878682"/>
                </a:solidFill>
                <a:latin typeface="Schibsted Grotesk"/>
              </a:rPr>
              <a:t>from discere — to learn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Free-threading replaces the GIL with per-object locks.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Biased, immortal, and deferred refcounting plus mimalloc let threads run in parallel.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The single-threaded cost fell sharply across releases.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~40% slower on 3.13, ~10% on 3.14, ~1.2% in one 3.14t test.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A1813"/>
                </a:solidFill>
                <a:latin typeface="Schibsted Grotesk"/>
              </a:rPr>
              <a:t>Single-threaded penalty vs multi-threaded scaling.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600200"/>
          <a:ext cx="112776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9200"/>
                <a:gridCol w="3759200"/>
                <a:gridCol w="3759200"/>
              </a:tblGrid>
              <a:tr h="2400300"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>
                    <a:solidFill>
                      <a:srgbClr val="4077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Single-threaded</a:t>
                      </a:r>
                    </a:p>
                  </a:txBody>
                  <a:tcPr>
                    <a:solidFill>
                      <a:srgbClr val="4077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Multi-threaded</a:t>
                      </a:r>
                    </a:p>
                  </a:txBody>
                  <a:tcPr>
                    <a:solidFill>
                      <a:srgbClr val="4077A3"/>
                    </a:solidFill>
                  </a:tcPr>
                </a:tc>
              </a:tr>
              <a:tr h="24003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813"/>
                          </a:solidFill>
                        </a:rPr>
                        <a:t>3.13 free-threaded vs GIL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813"/>
                          </a:solidFill>
                        </a:rPr>
                        <a:t>~40% slower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813"/>
                          </a:solidFill>
                        </a:rPr>
                        <a:t>up to 4x faster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Parallel workloads on independent data scale well.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Up to ~4x execution-time reduction in a 3.14.2 study; ~3x in an 8-thread FOSDEM test.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Shared mutable containers become contention points.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Per-object locks serialize access; separate copies restore scaling.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3.13 is experimental and opt-in.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Built via --disable-gil; runs as python3.13t with the 't' ABI tag.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Ecosystem support is partial and growing.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NumPy, pandas, SciPy, PyTorch ship free-threaded wheels; OpenCV and polars still pending.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PEP 779 sets Phase II criteria.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A 15% performance and 20% memory target, geometric mean on pyperformance.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2606040"/>
            <a:ext cx="22860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880360"/>
            <a:ext cx="11277600" cy="13716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4800" b="0" i="0">
                <a:solidFill>
                  <a:srgbClr val="1A1813"/>
                </a:solidFill>
                <a:latin typeface="Fraunces"/>
              </a:rPr>
              <a:t>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343400"/>
            <a:ext cx="11277600" cy="3429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2200" b="0" i="1">
                <a:solidFill>
                  <a:srgbClr val="5A5853"/>
                </a:solidFill>
                <a:latin typeface="Newsreader"/>
              </a:rPr>
              <a:t>PEP 703 · PEP 779 · CPython 3.13/3.14 docs · CodSpeed benchmark · 2026 arXiv study (2603.04782)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